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63" r:id="rId2"/>
    <p:sldId id="264" r:id="rId3"/>
    <p:sldId id="257" r:id="rId4"/>
    <p:sldId id="258" r:id="rId5"/>
    <p:sldId id="259" r:id="rId6"/>
    <p:sldId id="265"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1D8BD707-D9CF-40AE-B4C6-C98DA3205C09}" type="datetimeFigureOut">
              <a:rPr lang="en-US" smtClean="0"/>
              <a:pPr/>
              <a:t>3/28/2012</a:t>
            </a:fld>
            <a:endParaRPr lang="en-US" dirty="0"/>
          </a:p>
        </p:txBody>
      </p:sp>
      <p:sp>
        <p:nvSpPr>
          <p:cNvPr id="23" name="Slide Number Placeholder 22"/>
          <p:cNvSpPr>
            <a:spLocks noGrp="1"/>
          </p:cNvSpPr>
          <p:nvPr>
            <p:ph type="sldNum" sz="quarter" idx="11"/>
          </p:nvPr>
        </p:nvSpPr>
        <p:spPr/>
        <p:txBody>
          <a:bodyPr/>
          <a:lstStyle/>
          <a:p>
            <a:fld id="{B6F15528-21DE-4FAA-801E-634DDDAF4B2B}"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1D8BD707-D9CF-40AE-B4C6-C98DA3205C09}" type="datetimeFigureOut">
              <a:rPr lang="en-US" smtClean="0"/>
              <a:pPr/>
              <a:t>3/28/2012</a:t>
            </a:fld>
            <a:endParaRPr lang="en-US" dirty="0"/>
          </a:p>
        </p:txBody>
      </p:sp>
      <p:sp>
        <p:nvSpPr>
          <p:cNvPr id="19" name="Slide Number Placeholder 18"/>
          <p:cNvSpPr>
            <a:spLocks noGrp="1"/>
          </p:cNvSpPr>
          <p:nvPr>
            <p:ph type="sldNum" sz="quarter" idx="15"/>
          </p:nvPr>
        </p:nvSpPr>
        <p:spPr/>
        <p:txBody>
          <a:bodyPr/>
          <a:lstStyle/>
          <a:p>
            <a:fld id="{B6F15528-21DE-4FAA-801E-634DDDAF4B2B}"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1D8BD707-D9CF-40AE-B4C6-C98DA3205C09}" type="datetimeFigureOut">
              <a:rPr lang="en-US" smtClean="0"/>
              <a:pPr/>
              <a:t>3/28/2012</a:t>
            </a:fld>
            <a:endParaRPr lang="en-US" dirty="0"/>
          </a:p>
        </p:txBody>
      </p:sp>
      <p:sp>
        <p:nvSpPr>
          <p:cNvPr id="20" name="Slide Number Placeholder 19"/>
          <p:cNvSpPr>
            <a:spLocks noGrp="1"/>
          </p:cNvSpPr>
          <p:nvPr>
            <p:ph type="sldNum" sz="quarter" idx="11"/>
          </p:nvPr>
        </p:nvSpPr>
        <p:spPr/>
        <p:txBody>
          <a:bodyPr/>
          <a:lstStyle/>
          <a:p>
            <a:fld id="{B6F15528-21DE-4FAA-801E-634DDDAF4B2B}"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1D8BD707-D9CF-40AE-B4C6-C98DA3205C09}" type="datetimeFigureOut">
              <a:rPr lang="en-US" smtClean="0"/>
              <a:pPr/>
              <a:t>3/28/2012</a:t>
            </a:fld>
            <a:endParaRPr lang="en-US" dirty="0"/>
          </a:p>
        </p:txBody>
      </p:sp>
      <p:sp>
        <p:nvSpPr>
          <p:cNvPr id="25" name="Slide Number Placeholder 24"/>
          <p:cNvSpPr>
            <a:spLocks noGrp="1"/>
          </p:cNvSpPr>
          <p:nvPr>
            <p:ph type="sldNum" sz="quarter" idx="16"/>
          </p:nvPr>
        </p:nvSpPr>
        <p:spPr/>
        <p:txBody>
          <a:bodyPr/>
          <a:lstStyle/>
          <a:p>
            <a:fld id="{B6F15528-21DE-4FAA-801E-634DDDAF4B2B}"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1D8BD707-D9CF-40AE-B4C6-C98DA3205C09}" type="datetimeFigureOut">
              <a:rPr lang="en-US" smtClean="0"/>
              <a:pPr/>
              <a:t>3/28/2012</a:t>
            </a:fld>
            <a:endParaRPr lang="en-US" dirty="0"/>
          </a:p>
        </p:txBody>
      </p:sp>
      <p:sp>
        <p:nvSpPr>
          <p:cNvPr id="24" name="Slide Number Placeholder 23"/>
          <p:cNvSpPr>
            <a:spLocks noGrp="1"/>
          </p:cNvSpPr>
          <p:nvPr>
            <p:ph type="sldNum" sz="quarter" idx="17"/>
          </p:nvPr>
        </p:nvSpPr>
        <p:spPr/>
        <p:txBody>
          <a:bodyPr/>
          <a:lstStyle/>
          <a:p>
            <a:fld id="{B6F15528-21DE-4FAA-801E-634DDDAF4B2B}"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10"/>
          <p:cNvSpPr>
            <a:spLocks noGrp="1"/>
          </p:cNvSpPr>
          <p:nvPr>
            <p:ph type="dt" sz="half" idx="10"/>
          </p:nvPr>
        </p:nvSpPr>
        <p:spPr/>
        <p:txBody>
          <a:bodyPr/>
          <a:lstStyle/>
          <a:p>
            <a:fld id="{1D8BD707-D9CF-40AE-B4C6-C98DA3205C09}" type="datetimeFigureOut">
              <a:rPr lang="en-US" smtClean="0"/>
              <a:pPr/>
              <a:t>3/28/2012</a:t>
            </a:fld>
            <a:endParaRPr lang="en-US"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3/28/2012</a:t>
            </a:fld>
            <a:endParaRPr lang="en-US" dirty="0"/>
          </a:p>
        </p:txBody>
      </p:sp>
      <p:sp>
        <p:nvSpPr>
          <p:cNvPr id="12" name="Slide Number Placeholder 11"/>
          <p:cNvSpPr>
            <a:spLocks noGrp="1"/>
          </p:cNvSpPr>
          <p:nvPr>
            <p:ph type="sldNum" sz="quarter" idx="11"/>
          </p:nvPr>
        </p:nvSpPr>
        <p:spPr/>
        <p:txBody>
          <a:bodyPr/>
          <a:lstStyle/>
          <a:p>
            <a:fld id="{B6F15528-21DE-4FAA-801E-634DDDAF4B2B}"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1D8BD707-D9CF-40AE-B4C6-C98DA3205C09}" type="datetimeFigureOut">
              <a:rPr lang="en-US" smtClean="0"/>
              <a:pPr/>
              <a:t>3/28/2012</a:t>
            </a:fld>
            <a:endParaRPr lang="en-US" dirty="0"/>
          </a:p>
        </p:txBody>
      </p:sp>
      <p:sp>
        <p:nvSpPr>
          <p:cNvPr id="18" name="Slide Number Placeholder 17"/>
          <p:cNvSpPr>
            <a:spLocks noGrp="1"/>
          </p:cNvSpPr>
          <p:nvPr>
            <p:ph type="sldNum" sz="quarter" idx="16"/>
          </p:nvPr>
        </p:nvSpPr>
        <p:spPr/>
        <p:txBody>
          <a:bodyPr/>
          <a:lstStyle/>
          <a:p>
            <a:fld id="{B6F15528-21DE-4FAA-801E-634DDDAF4B2B}"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1D8BD707-D9CF-40AE-B4C6-C98DA3205C09}" type="datetimeFigureOut">
              <a:rPr lang="en-US" smtClean="0"/>
              <a:pPr/>
              <a:t>3/28/2012</a:t>
            </a:fld>
            <a:endParaRPr lang="en-US" dirty="0"/>
          </a:p>
        </p:txBody>
      </p:sp>
      <p:sp>
        <p:nvSpPr>
          <p:cNvPr id="20" name="Slide Number Placeholder 19"/>
          <p:cNvSpPr>
            <a:spLocks noGrp="1"/>
          </p:cNvSpPr>
          <p:nvPr>
            <p:ph type="sldNum" sz="quarter" idx="15"/>
          </p:nvPr>
        </p:nvSpPr>
        <p:spPr/>
        <p:txBody>
          <a:bodyPr/>
          <a:lstStyle/>
          <a:p>
            <a:fld id="{B6F15528-21DE-4FAA-801E-634DDDAF4B2B}"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1D8BD707-D9CF-40AE-B4C6-C98DA3205C09}" type="datetimeFigureOut">
              <a:rPr lang="en-US" smtClean="0"/>
              <a:pPr/>
              <a:t>3/28/2012</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6F15528-21DE-4FAA-801E-634DDDAF4B2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24743" y="4038600"/>
            <a:ext cx="4572000" cy="1178298"/>
          </a:xfrm>
        </p:spPr>
        <p:txBody>
          <a:bodyPr/>
          <a:lstStyle/>
          <a:p>
            <a:r>
              <a:rPr lang="en-NZ" dirty="0"/>
              <a:t>Tyre Pressure And Tread Depth Mobile Application</a:t>
            </a:r>
          </a:p>
          <a:p>
            <a:endParaRPr lang="en-NZ" dirty="0"/>
          </a:p>
        </p:txBody>
      </p:sp>
      <p:pic>
        <p:nvPicPr>
          <p:cNvPr id="4" name="Picture 8" descr="Bridgestone_Logo2.jpg (439×8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09800" y="2960915"/>
            <a:ext cx="4181475" cy="80962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xmlns="">
                <a:solidFill>
                  <a:srgbClr val="FFFFFF"/>
                </a:solidFill>
              </a14:hiddenFill>
            </a:ext>
          </a:extLst>
        </p:spPr>
      </p:pic>
      <p:sp>
        <p:nvSpPr>
          <p:cNvPr id="5" name="Subtitle 1"/>
          <p:cNvSpPr txBox="1">
            <a:spLocks/>
          </p:cNvSpPr>
          <p:nvPr/>
        </p:nvSpPr>
        <p:spPr>
          <a:xfrm>
            <a:off x="5905500" y="228600"/>
            <a:ext cx="3124200" cy="1447800"/>
          </a:xfrm>
          <a:prstGeom prst="rect">
            <a:avLst/>
          </a:prstGeom>
        </p:spPr>
        <p:txBody>
          <a:bodyPr vert="horz" lIns="91440" tIns="45720" rIns="91440" bIns="45720" rtlCol="0">
            <a:normAutofit fontScale="925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NZ" dirty="0" smtClean="0"/>
              <a:t>BTECH 451</a:t>
            </a:r>
          </a:p>
          <a:p>
            <a:r>
              <a:rPr lang="en-NZ" dirty="0" smtClean="0"/>
              <a:t>27</a:t>
            </a:r>
            <a:r>
              <a:rPr lang="en-NZ" baseline="30000" dirty="0" smtClean="0"/>
              <a:t>th</a:t>
            </a:r>
            <a:r>
              <a:rPr lang="en-NZ" dirty="0" smtClean="0"/>
              <a:t> March, 2012</a:t>
            </a:r>
          </a:p>
          <a:p>
            <a:r>
              <a:rPr lang="en-NZ" dirty="0" smtClean="0"/>
              <a:t>Presented By Vishal Naidu</a:t>
            </a:r>
            <a:endParaRPr lang="en-NZ" dirty="0"/>
          </a:p>
        </p:txBody>
      </p:sp>
      <p:sp>
        <p:nvSpPr>
          <p:cNvPr id="7" name="Subtitle 1"/>
          <p:cNvSpPr txBox="1">
            <a:spLocks/>
          </p:cNvSpPr>
          <p:nvPr/>
        </p:nvSpPr>
        <p:spPr>
          <a:xfrm>
            <a:off x="381000" y="457200"/>
            <a:ext cx="5029200" cy="800100"/>
          </a:xfrm>
          <a:prstGeom prst="rect">
            <a:avLst/>
          </a:prstGeom>
        </p:spPr>
        <p:txBody>
          <a:bodyPr vert="horz" lIns="91440" tIns="45720" rIns="91440" bIns="45720" rtlCol="0">
            <a:normAutofit/>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NZ" dirty="0" smtClean="0"/>
              <a:t>An Introductory Seminar..</a:t>
            </a:r>
          </a:p>
        </p:txBody>
      </p:sp>
    </p:spTree>
    <p:extLst>
      <p:ext uri="{BB962C8B-B14F-4D97-AF65-F5344CB8AC3E}">
        <p14:creationId xmlns:p14="http://schemas.microsoft.com/office/powerpoint/2010/main" xmlns="" val="258405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6" y="304800"/>
            <a:ext cx="5286374" cy="990600"/>
          </a:xfrm>
        </p:spPr>
        <p:txBody>
          <a:bodyPr/>
          <a:lstStyle/>
          <a:p>
            <a:r>
              <a:rPr lang="en-NZ" dirty="0" smtClean="0"/>
              <a:t>Presentation Overview</a:t>
            </a:r>
            <a:endParaRPr lang="en-NZ" dirty="0"/>
          </a:p>
        </p:txBody>
      </p:sp>
      <p:sp>
        <p:nvSpPr>
          <p:cNvPr id="3" name="Content Placeholder 2"/>
          <p:cNvSpPr txBox="1">
            <a:spLocks/>
          </p:cNvSpPr>
          <p:nvPr/>
        </p:nvSpPr>
        <p:spPr>
          <a:xfrm>
            <a:off x="352426" y="1463040"/>
            <a:ext cx="7680960" cy="4724400"/>
          </a:xfrm>
          <a:prstGeom prst="rect">
            <a:avLst/>
          </a:prstGeom>
        </p:spPr>
        <p:txBody>
          <a:bodyPr/>
          <a:lst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285750" indent="-285750">
              <a:buFont typeface="Arial" pitchFamily="34" charset="0"/>
              <a:buChar char="•"/>
            </a:pPr>
            <a:endParaRPr lang="en-NZ" dirty="0" smtClean="0"/>
          </a:p>
          <a:p>
            <a:pPr marL="285750" indent="-285750">
              <a:buFont typeface="Courier New" pitchFamily="49" charset="0"/>
              <a:buChar char="o"/>
            </a:pPr>
            <a:r>
              <a:rPr lang="en-NZ" dirty="0" smtClean="0"/>
              <a:t>About the Company</a:t>
            </a:r>
          </a:p>
          <a:p>
            <a:pPr marL="285750" indent="-285750">
              <a:buFont typeface="Courier New" pitchFamily="49" charset="0"/>
              <a:buChar char="o"/>
            </a:pPr>
            <a:endParaRPr lang="en-NZ" dirty="0" smtClean="0"/>
          </a:p>
          <a:p>
            <a:pPr marL="285750" indent="-285750">
              <a:buFont typeface="Courier New" pitchFamily="49" charset="0"/>
              <a:buChar char="o"/>
            </a:pPr>
            <a:r>
              <a:rPr lang="en-NZ" dirty="0" smtClean="0"/>
              <a:t>Problem</a:t>
            </a:r>
          </a:p>
          <a:p>
            <a:pPr marL="285750" indent="-285750">
              <a:buFont typeface="Courier New" pitchFamily="49" charset="0"/>
              <a:buChar char="o"/>
            </a:pPr>
            <a:endParaRPr lang="en-NZ" dirty="0" smtClean="0"/>
          </a:p>
          <a:p>
            <a:pPr marL="285750" indent="-285750">
              <a:buFont typeface="Courier New" pitchFamily="49" charset="0"/>
              <a:buChar char="o"/>
            </a:pPr>
            <a:r>
              <a:rPr lang="en-NZ" dirty="0" smtClean="0"/>
              <a:t>The Mobile Application</a:t>
            </a:r>
          </a:p>
          <a:p>
            <a:pPr marL="285750" indent="-285750">
              <a:buFont typeface="Courier New" pitchFamily="49" charset="0"/>
              <a:buChar char="o"/>
            </a:pPr>
            <a:endParaRPr lang="en-NZ" dirty="0" smtClean="0"/>
          </a:p>
          <a:p>
            <a:pPr marL="285750" indent="-285750">
              <a:buFont typeface="Courier New" pitchFamily="49" charset="0"/>
              <a:buChar char="o"/>
            </a:pPr>
            <a:r>
              <a:rPr lang="en-NZ" dirty="0" smtClean="0"/>
              <a:t>Hope To Achieve</a:t>
            </a:r>
          </a:p>
          <a:p>
            <a:pPr marL="285750" indent="-285750">
              <a:buFont typeface="Arial" pitchFamily="34" charset="0"/>
              <a:buChar char="•"/>
            </a:pPr>
            <a:endParaRPr lang="en-NZ" dirty="0" smtClean="0"/>
          </a:p>
          <a:p>
            <a:pPr marL="285750" indent="-285750">
              <a:buFont typeface="Arial" pitchFamily="34" charset="0"/>
              <a:buChar char="•"/>
            </a:pPr>
            <a:endParaRPr lang="en-NZ" dirty="0" smtClean="0"/>
          </a:p>
          <a:p>
            <a:pPr marL="285750" indent="-285750">
              <a:buFont typeface="Arial" pitchFamily="34" charset="0"/>
              <a:buChar char="•"/>
            </a:pPr>
            <a:endParaRPr lang="en-NZ" dirty="0" smtClean="0"/>
          </a:p>
          <a:p>
            <a:pPr marL="285750" indent="-285750">
              <a:buFont typeface="Arial" pitchFamily="34" charset="0"/>
              <a:buChar char="•"/>
            </a:pPr>
            <a:endParaRPr lang="en-NZ" dirty="0" smtClean="0"/>
          </a:p>
        </p:txBody>
      </p:sp>
      <p:pic>
        <p:nvPicPr>
          <p:cNvPr id="4" name="Picture 2" descr="Bridgestone_B.JPG (544×4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9293"/>
            <a:ext cx="1600200" cy="1388409"/>
          </a:xfrm>
          <a:prstGeom prst="rect">
            <a:avLst/>
          </a:prstGeom>
          <a:solidFill>
            <a:schemeClr val="accent1"/>
          </a:solidFill>
        </p:spPr>
      </p:pic>
    </p:spTree>
    <p:extLst>
      <p:ext uri="{BB962C8B-B14F-4D97-AF65-F5344CB8AC3E}">
        <p14:creationId xmlns:p14="http://schemas.microsoft.com/office/powerpoint/2010/main" xmlns="" val="3701668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285750" indent="-285750">
              <a:buFont typeface="Arial" pitchFamily="34" charset="0"/>
              <a:buChar char="•"/>
            </a:pPr>
            <a:endParaRPr lang="en-NZ" dirty="0" smtClean="0"/>
          </a:p>
          <a:p>
            <a:pPr marL="285750" indent="-285750">
              <a:buFont typeface="Wingdings" pitchFamily="2" charset="2"/>
              <a:buChar char="Ø"/>
            </a:pPr>
            <a:r>
              <a:rPr lang="en-NZ" dirty="0" smtClean="0"/>
              <a:t>Bridgestone NZ Ltd was formed in September 1998, followed a merger between two world premier tyre companies: Bridgestone and Firestone. </a:t>
            </a:r>
          </a:p>
          <a:p>
            <a:pPr marL="285750" indent="-285750">
              <a:buFont typeface="Wingdings" pitchFamily="2" charset="2"/>
              <a:buChar char="Ø"/>
            </a:pPr>
            <a:r>
              <a:rPr lang="en-NZ" dirty="0" smtClean="0"/>
              <a:t>Bridgestone Corporation is the worlds leading tyre manufacturer, supplying quality tyres for cars, trucks, aircrafts and others.</a:t>
            </a:r>
          </a:p>
          <a:p>
            <a:pPr marL="285750" indent="-285750">
              <a:buFont typeface="Wingdings" pitchFamily="2" charset="2"/>
              <a:buChar char="Ø"/>
            </a:pPr>
            <a:r>
              <a:rPr lang="en-NZ" dirty="0"/>
              <a:t>The aim of this project is to develop the capacity and performance of tyre information by a mobile application to deliver high quality tyre services in stores. </a:t>
            </a:r>
          </a:p>
          <a:p>
            <a:endParaRPr lang="en-NZ" dirty="0" smtClean="0"/>
          </a:p>
          <a:p>
            <a:endParaRPr lang="en-NZ" dirty="0" smtClean="0"/>
          </a:p>
          <a:p>
            <a:pPr marL="285750" indent="-285750">
              <a:buFont typeface="Wingdings" pitchFamily="2" charset="2"/>
              <a:buChar char="Ø"/>
            </a:pPr>
            <a:r>
              <a:rPr lang="en-NZ" dirty="0" smtClean="0"/>
              <a:t>Supervisors – Philip Low And Candy He</a:t>
            </a:r>
          </a:p>
          <a:p>
            <a:pPr marL="285750" indent="-285750">
              <a:buFont typeface="Wingdings" pitchFamily="2" charset="2"/>
              <a:buChar char="Ø"/>
            </a:pPr>
            <a:endParaRPr lang="en-NZ" dirty="0"/>
          </a:p>
          <a:p>
            <a:endParaRPr lang="en-NZ" dirty="0" smtClean="0"/>
          </a:p>
          <a:p>
            <a:pPr marL="285750" indent="-285750">
              <a:buFont typeface="Wingdings" pitchFamily="2" charset="2"/>
              <a:buChar char="Ø"/>
            </a:pPr>
            <a:endParaRPr lang="en-NZ" dirty="0" smtClean="0"/>
          </a:p>
          <a:p>
            <a:endParaRPr lang="en-NZ" dirty="0" smtClean="0"/>
          </a:p>
          <a:p>
            <a:pPr marL="285750" indent="-285750">
              <a:buFont typeface="Wingdings" pitchFamily="2" charset="2"/>
              <a:buChar char="Ø"/>
            </a:pPr>
            <a:endParaRPr lang="en-NZ" dirty="0"/>
          </a:p>
          <a:p>
            <a:pPr marL="285750" indent="-285750">
              <a:buFont typeface="Arial" pitchFamily="34" charset="0"/>
              <a:buChar char="•"/>
            </a:pPr>
            <a:endParaRPr lang="en-NZ" dirty="0"/>
          </a:p>
        </p:txBody>
      </p:sp>
      <p:sp>
        <p:nvSpPr>
          <p:cNvPr id="2" name="Title 1"/>
          <p:cNvSpPr>
            <a:spLocks noGrp="1"/>
          </p:cNvSpPr>
          <p:nvPr>
            <p:ph type="title"/>
          </p:nvPr>
        </p:nvSpPr>
        <p:spPr>
          <a:xfrm>
            <a:off x="352426" y="228600"/>
            <a:ext cx="4600574" cy="1066800"/>
          </a:xfrm>
        </p:spPr>
        <p:txBody>
          <a:bodyPr>
            <a:normAutofit/>
          </a:bodyPr>
          <a:lstStyle/>
          <a:p>
            <a:r>
              <a:rPr lang="en-NZ" b="1" i="1" dirty="0" smtClean="0">
                <a:latin typeface="Impact" pitchFamily="34" charset="0"/>
              </a:rPr>
              <a:t>BRIDGESTONE</a:t>
            </a:r>
            <a:endParaRPr lang="en-NZ" b="1" i="1" dirty="0">
              <a:latin typeface="Impact" pitchFamily="34" charset="0"/>
            </a:endParaRPr>
          </a:p>
        </p:txBody>
      </p:sp>
      <p:pic>
        <p:nvPicPr>
          <p:cNvPr id="6" name="Picture 2" descr="Bridgestone_B.JPG (544×4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9293"/>
            <a:ext cx="1600200" cy="1388409"/>
          </a:xfrm>
          <a:prstGeom prst="rect">
            <a:avLst/>
          </a:prstGeom>
          <a:solidFill>
            <a:schemeClr val="accent1"/>
          </a:solidFill>
        </p:spPr>
      </p:pic>
      <p:pic>
        <p:nvPicPr>
          <p:cNvPr id="1026" name="Picture 2" descr="G:\Bridgestonetyre.gif"/>
          <p:cNvPicPr>
            <a:picLocks noChangeAspect="1" noChangeArrowheads="1"/>
          </p:cNvPicPr>
          <p:nvPr/>
        </p:nvPicPr>
        <p:blipFill>
          <a:blip r:embed="rId3"/>
          <a:srcRect/>
          <a:stretch>
            <a:fillRect/>
          </a:stretch>
        </p:blipFill>
        <p:spPr bwMode="auto">
          <a:xfrm>
            <a:off x="6215074" y="4214818"/>
            <a:ext cx="2381250" cy="2381250"/>
          </a:xfrm>
          <a:prstGeom prst="rect">
            <a:avLst/>
          </a:prstGeom>
          <a:noFill/>
        </p:spPr>
      </p:pic>
    </p:spTree>
    <p:extLst>
      <p:ext uri="{BB962C8B-B14F-4D97-AF65-F5344CB8AC3E}">
        <p14:creationId xmlns:p14="http://schemas.microsoft.com/office/powerpoint/2010/main" xmlns="" val="2623867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285750" indent="-285750">
              <a:buFont typeface="Arial" pitchFamily="34" charset="0"/>
              <a:buChar char="•"/>
            </a:pPr>
            <a:endParaRPr lang="en-NZ" dirty="0" smtClean="0"/>
          </a:p>
          <a:p>
            <a:pPr marL="285750" indent="-285750">
              <a:buFont typeface="Wingdings" pitchFamily="2" charset="2"/>
              <a:buChar char="Ø"/>
            </a:pPr>
            <a:r>
              <a:rPr lang="en-NZ" dirty="0" smtClean="0"/>
              <a:t>Inspection of a vehicle requires a technician to fill out a Vehicle Inspection Report (VIR). Multiple forms would have to be filled if the technicians were inspecting multiple vehicles in a fleet</a:t>
            </a:r>
            <a:r>
              <a:rPr lang="en-NZ" dirty="0" smtClean="0"/>
              <a:t>.</a:t>
            </a:r>
            <a:endParaRPr lang="en-NZ" dirty="0" smtClean="0"/>
          </a:p>
          <a:p>
            <a:pPr marL="285750" indent="-285750">
              <a:buFont typeface="Wingdings" pitchFamily="2" charset="2"/>
              <a:buChar char="Ø"/>
            </a:pPr>
            <a:r>
              <a:rPr lang="en-NZ" dirty="0" smtClean="0"/>
              <a:t>Data like account name, date, registration number would have to be filled out multiple times for different forms like the VIR, VCR and job card. Data redundancy can cause a lot of problems, which includes data inconsistency and time.  </a:t>
            </a:r>
          </a:p>
          <a:p>
            <a:pPr marL="285750" indent="-285750">
              <a:buFont typeface="Wingdings" pitchFamily="2" charset="2"/>
              <a:buChar char="Ø"/>
            </a:pPr>
            <a:r>
              <a:rPr lang="en-NZ" dirty="0" smtClean="0"/>
              <a:t>Extracting data (Live Tyre Pressure readings) from Tyre Vigil </a:t>
            </a:r>
            <a:r>
              <a:rPr lang="en-NZ" dirty="0" smtClean="0"/>
              <a:t>where </a:t>
            </a:r>
            <a:r>
              <a:rPr lang="en-NZ" dirty="0" smtClean="0"/>
              <a:t>the server is located in Canada.</a:t>
            </a:r>
            <a:endParaRPr lang="en-NZ" dirty="0"/>
          </a:p>
        </p:txBody>
      </p:sp>
      <p:sp>
        <p:nvSpPr>
          <p:cNvPr id="2" name="Title 1"/>
          <p:cNvSpPr>
            <a:spLocks noGrp="1"/>
          </p:cNvSpPr>
          <p:nvPr>
            <p:ph type="title"/>
          </p:nvPr>
        </p:nvSpPr>
        <p:spPr/>
        <p:txBody>
          <a:bodyPr/>
          <a:lstStyle/>
          <a:p>
            <a:r>
              <a:rPr lang="en-NZ" dirty="0" smtClean="0"/>
              <a:t>Problem?</a:t>
            </a:r>
            <a:endParaRPr lang="en-NZ" dirty="0"/>
          </a:p>
        </p:txBody>
      </p:sp>
      <p:pic>
        <p:nvPicPr>
          <p:cNvPr id="4" name="Picture 2" descr="Bridgestone_B.JPG (544×4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9293"/>
            <a:ext cx="1600200" cy="1388409"/>
          </a:xfrm>
          <a:prstGeom prst="rect">
            <a:avLst/>
          </a:prstGeom>
          <a:solidFill>
            <a:schemeClr val="accent1"/>
          </a:solidFill>
        </p:spPr>
      </p:pic>
      <p:pic>
        <p:nvPicPr>
          <p:cNvPr id="5126" name="Picture 6" descr="http://www.discount-tyre-centre.co.uk/images/tread-depth.jpg"/>
          <p:cNvPicPr>
            <a:picLocks noChangeAspect="1" noChangeArrowheads="1"/>
          </p:cNvPicPr>
          <p:nvPr/>
        </p:nvPicPr>
        <p:blipFill>
          <a:blip r:embed="rId3"/>
          <a:srcRect/>
          <a:stretch>
            <a:fillRect/>
          </a:stretch>
        </p:blipFill>
        <p:spPr bwMode="auto">
          <a:xfrm>
            <a:off x="5000628" y="4714884"/>
            <a:ext cx="1571604" cy="1594464"/>
          </a:xfrm>
          <a:prstGeom prst="rect">
            <a:avLst/>
          </a:prstGeom>
          <a:noFill/>
        </p:spPr>
      </p:pic>
    </p:spTree>
    <p:extLst>
      <p:ext uri="{BB962C8B-B14F-4D97-AF65-F5344CB8AC3E}">
        <p14:creationId xmlns:p14="http://schemas.microsoft.com/office/powerpoint/2010/main" xmlns="" val="442489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285750" indent="-285750">
              <a:buFont typeface="Wingdings" pitchFamily="2" charset="2"/>
              <a:buChar char="Ø"/>
            </a:pPr>
            <a:r>
              <a:rPr lang="en-NZ" dirty="0" smtClean="0"/>
              <a:t>The goal is to </a:t>
            </a:r>
            <a:r>
              <a:rPr lang="en-NZ" dirty="0"/>
              <a:t>build a mobile application that helps employees hired by Bridgestone with a digital possibility of a Vehicle Inspection </a:t>
            </a:r>
            <a:r>
              <a:rPr lang="en-NZ" dirty="0" smtClean="0"/>
              <a:t>Report. It </a:t>
            </a:r>
            <a:r>
              <a:rPr lang="en-NZ" dirty="0"/>
              <a:t>is designed to reduce the redundancy of having the employees manually filling out each form and entering into the database. </a:t>
            </a:r>
            <a:endParaRPr lang="en-NZ" dirty="0" smtClean="0"/>
          </a:p>
          <a:p>
            <a:pPr marL="285750" indent="-285750">
              <a:buFont typeface="Wingdings" pitchFamily="2" charset="2"/>
              <a:buChar char="Ø"/>
            </a:pPr>
            <a:endParaRPr lang="en-NZ" dirty="0" smtClean="0"/>
          </a:p>
          <a:p>
            <a:pPr marL="285750" indent="-285750">
              <a:buFont typeface="Wingdings" pitchFamily="2" charset="2"/>
              <a:buChar char="Ø"/>
            </a:pPr>
            <a:endParaRPr lang="en-NZ" dirty="0" smtClean="0"/>
          </a:p>
          <a:p>
            <a:pPr marL="285750" indent="-285750">
              <a:buFont typeface="Wingdings" pitchFamily="2" charset="2"/>
              <a:buChar char="Ø"/>
            </a:pPr>
            <a:endParaRPr lang="en-NZ" dirty="0" smtClean="0"/>
          </a:p>
          <a:p>
            <a:pPr marL="285750" indent="-285750">
              <a:buFont typeface="Wingdings" pitchFamily="2" charset="2"/>
              <a:buChar char="Ø"/>
            </a:pPr>
            <a:endParaRPr lang="en-NZ" dirty="0" smtClean="0"/>
          </a:p>
          <a:p>
            <a:pPr marL="285750" indent="-285750">
              <a:buFont typeface="Wingdings" pitchFamily="2" charset="2"/>
              <a:buChar char="Ø"/>
            </a:pPr>
            <a:endParaRPr lang="en-NZ" dirty="0" smtClean="0"/>
          </a:p>
          <a:p>
            <a:pPr marL="285750" indent="-285750">
              <a:buFont typeface="Wingdings" pitchFamily="2" charset="2"/>
              <a:buChar char="Ø"/>
            </a:pPr>
            <a:r>
              <a:rPr lang="en-NZ" dirty="0" smtClean="0"/>
              <a:t>The application should be able to display the latest tyre pressure reading, and allow the users to validate and update information (tyre pressure and tread depth)about the vehicle which would then be stored at the data warehouse where other instants could use that data (Scott’s App)</a:t>
            </a:r>
            <a:endParaRPr lang="en-NZ" dirty="0"/>
          </a:p>
          <a:p>
            <a:pPr marL="285750" indent="-285750">
              <a:buFont typeface="Wingdings" pitchFamily="2" charset="2"/>
              <a:buChar char="Ø"/>
            </a:pPr>
            <a:endParaRPr lang="en-NZ" dirty="0" smtClean="0"/>
          </a:p>
        </p:txBody>
      </p:sp>
      <p:sp>
        <p:nvSpPr>
          <p:cNvPr id="4" name="Title 3"/>
          <p:cNvSpPr>
            <a:spLocks noGrp="1"/>
          </p:cNvSpPr>
          <p:nvPr>
            <p:ph type="title"/>
          </p:nvPr>
        </p:nvSpPr>
        <p:spPr/>
        <p:txBody>
          <a:bodyPr/>
          <a:lstStyle/>
          <a:p>
            <a:r>
              <a:rPr lang="en-NZ" dirty="0" smtClean="0"/>
              <a:t>The Mobile Application</a:t>
            </a:r>
            <a:endParaRPr lang="en-NZ" dirty="0"/>
          </a:p>
        </p:txBody>
      </p:sp>
      <p:pic>
        <p:nvPicPr>
          <p:cNvPr id="5" name="Picture 2" descr="Bridgestone_B.JPG (544×4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0"/>
            <a:ext cx="1600200" cy="1388409"/>
          </a:xfrm>
          <a:prstGeom prst="rect">
            <a:avLst/>
          </a:prstGeom>
          <a:solidFill>
            <a:schemeClr val="accent1"/>
          </a:solidFill>
        </p:spPr>
      </p:pic>
      <p:pic>
        <p:nvPicPr>
          <p:cNvPr id="1027" name="Picture 3"/>
          <p:cNvPicPr>
            <a:picLocks noChangeAspect="1" noChangeArrowheads="1"/>
          </p:cNvPicPr>
          <p:nvPr/>
        </p:nvPicPr>
        <p:blipFill>
          <a:blip r:embed="rId3" cstate="print"/>
          <a:srcRect/>
          <a:stretch>
            <a:fillRect/>
          </a:stretch>
        </p:blipFill>
        <p:spPr bwMode="auto">
          <a:xfrm>
            <a:off x="2643174" y="2643182"/>
            <a:ext cx="3094665" cy="2187425"/>
          </a:xfrm>
          <a:prstGeom prst="rect">
            <a:avLst/>
          </a:prstGeom>
          <a:noFill/>
          <a:ln w="9525">
            <a:noFill/>
            <a:miter lim="800000"/>
            <a:headEnd/>
            <a:tailEnd/>
          </a:ln>
          <a:effectLst/>
        </p:spPr>
      </p:pic>
    </p:spTree>
    <p:extLst>
      <p:ext uri="{BB962C8B-B14F-4D97-AF65-F5344CB8AC3E}">
        <p14:creationId xmlns:p14="http://schemas.microsoft.com/office/powerpoint/2010/main" xmlns="" val="1537016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r>
              <a:rPr lang="en-US" dirty="0" smtClean="0"/>
              <a:t>Currently:</a:t>
            </a:r>
            <a:endParaRPr lang="en-US" dirty="0"/>
          </a:p>
        </p:txBody>
      </p:sp>
      <p:sp>
        <p:nvSpPr>
          <p:cNvPr id="8" name="Text Placeholder 7"/>
          <p:cNvSpPr>
            <a:spLocks noGrp="1"/>
          </p:cNvSpPr>
          <p:nvPr>
            <p:ph type="body" sz="half" idx="15"/>
          </p:nvPr>
        </p:nvSpPr>
        <p:spPr/>
        <p:txBody>
          <a:bodyPr/>
          <a:lstStyle/>
          <a:p>
            <a:r>
              <a:rPr lang="en-US" dirty="0" smtClean="0"/>
              <a:t>Future:</a:t>
            </a:r>
            <a:endParaRPr lang="en-US" dirty="0"/>
          </a:p>
        </p:txBody>
      </p:sp>
      <p:sp>
        <p:nvSpPr>
          <p:cNvPr id="7" name="Content Placeholder 6"/>
          <p:cNvSpPr>
            <a:spLocks noGrp="1"/>
          </p:cNvSpPr>
          <p:nvPr>
            <p:ph sz="quarter" idx="14"/>
          </p:nvPr>
        </p:nvSpPr>
        <p:spPr/>
        <p:txBody>
          <a:bodyPr/>
          <a:lstStyle/>
          <a:p>
            <a:pPr marL="171450" lvl="2" indent="-171450">
              <a:buFontTx/>
              <a:buChar char="-"/>
            </a:pPr>
            <a:r>
              <a:rPr lang="en-US" dirty="0" smtClean="0"/>
              <a:t>Demonstrate use of software through diagrams, interfaces and programs.</a:t>
            </a:r>
          </a:p>
          <a:p>
            <a:pPr marL="171450" lvl="2" indent="-171450">
              <a:buFontTx/>
              <a:buChar char="-"/>
            </a:pPr>
            <a:r>
              <a:rPr lang="en-US" dirty="0" smtClean="0"/>
              <a:t>Meeting the ‘fleeties’ on a field trip understanding the work flow process.</a:t>
            </a:r>
          </a:p>
          <a:p>
            <a:pPr marL="171450" lvl="2" indent="-171450">
              <a:buFontTx/>
              <a:buChar char="-"/>
            </a:pPr>
            <a:r>
              <a:rPr lang="en-US" dirty="0" smtClean="0"/>
              <a:t>Documentation and Research (Problem and Opportunity, Feasibility Analysis, Costs)</a:t>
            </a:r>
          </a:p>
          <a:p>
            <a:pPr marL="171450" lvl="2" indent="-171450">
              <a:buFontTx/>
              <a:buChar char="-"/>
            </a:pPr>
            <a:r>
              <a:rPr lang="en-US" dirty="0" smtClean="0"/>
              <a:t>Creating a web service from client and ser</a:t>
            </a:r>
          </a:p>
          <a:p>
            <a:pPr marL="171450" lvl="2" indent="-171450">
              <a:buFontTx/>
              <a:buChar char="-"/>
            </a:pPr>
            <a:r>
              <a:rPr lang="en-US" dirty="0" smtClean="0"/>
              <a:t>Produce prototypes and get feedback.</a:t>
            </a:r>
          </a:p>
          <a:p>
            <a:endParaRPr lang="en-US" dirty="0"/>
          </a:p>
        </p:txBody>
      </p:sp>
      <p:sp>
        <p:nvSpPr>
          <p:cNvPr id="6" name="Content Placeholder 5"/>
          <p:cNvSpPr>
            <a:spLocks noGrp="1"/>
          </p:cNvSpPr>
          <p:nvPr>
            <p:ph sz="quarter" idx="13"/>
          </p:nvPr>
        </p:nvSpPr>
        <p:spPr/>
        <p:txBody>
          <a:bodyPr/>
          <a:lstStyle/>
          <a:p>
            <a:pPr marL="171450" lvl="2" indent="-171450"/>
            <a:r>
              <a:rPr lang="en-US" dirty="0" smtClean="0"/>
              <a:t>Induction  to Bridgestone</a:t>
            </a:r>
          </a:p>
          <a:p>
            <a:pPr marL="171450" lvl="2" indent="-171450"/>
            <a:r>
              <a:rPr lang="en-US" dirty="0" smtClean="0"/>
              <a:t>Detailed walkthrough of Bridgestone’s Systems. </a:t>
            </a:r>
          </a:p>
          <a:p>
            <a:pPr marL="171450" lvl="2" indent="-171450">
              <a:buFontTx/>
              <a:buChar char="-"/>
            </a:pPr>
            <a:r>
              <a:rPr lang="en-US" dirty="0" smtClean="0"/>
              <a:t>Learning about web services (WCF), SOAP and creating a simple SQL database query service with an interface</a:t>
            </a:r>
          </a:p>
          <a:p>
            <a:pPr marL="171450" lvl="2" indent="-171450">
              <a:buFontTx/>
              <a:buChar char="-"/>
            </a:pPr>
            <a:r>
              <a:rPr lang="en-US" dirty="0" smtClean="0"/>
              <a:t>Refining the scope, functionality and constraints</a:t>
            </a:r>
          </a:p>
          <a:p>
            <a:pPr marL="171450" lvl="2" indent="-171450">
              <a:buFontTx/>
              <a:buChar char="-"/>
            </a:pPr>
            <a:r>
              <a:rPr lang="en-US" dirty="0" smtClean="0"/>
              <a:t>Created  an initial use case diagram</a:t>
            </a:r>
          </a:p>
          <a:p>
            <a:pPr marL="171450" lvl="2" indent="-171450">
              <a:buFontTx/>
              <a:buChar char="-"/>
            </a:pPr>
            <a:r>
              <a:rPr lang="en-US" dirty="0" smtClean="0"/>
              <a:t>Attended Windows 8 camp</a:t>
            </a:r>
          </a:p>
          <a:p>
            <a:pPr marL="171450" lvl="2" indent="-171450">
              <a:buFontTx/>
              <a:buChar char="-"/>
            </a:pPr>
            <a:r>
              <a:rPr lang="en-US" dirty="0" smtClean="0"/>
              <a:t>Create an interface for a side project to showcase our skills to our superiors.</a:t>
            </a:r>
          </a:p>
          <a:p>
            <a:endParaRPr lang="en-US" dirty="0"/>
          </a:p>
        </p:txBody>
      </p:sp>
      <p:sp>
        <p:nvSpPr>
          <p:cNvPr id="3" name="Title 2"/>
          <p:cNvSpPr>
            <a:spLocks noGrp="1"/>
          </p:cNvSpPr>
          <p:nvPr>
            <p:ph type="title"/>
          </p:nvPr>
        </p:nvSpPr>
        <p:spPr/>
        <p:txBody>
          <a:bodyPr/>
          <a:lstStyle/>
          <a:p>
            <a:r>
              <a:rPr lang="en-US" dirty="0" smtClean="0"/>
              <a:t>What Am I Doing?</a:t>
            </a:r>
            <a:endParaRPr lang="en-US" dirty="0"/>
          </a:p>
        </p:txBody>
      </p:sp>
      <p:pic>
        <p:nvPicPr>
          <p:cNvPr id="4" name="Picture 2" descr="Bridgestone_B.JPG (544×4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0"/>
            <a:ext cx="1600200" cy="1388409"/>
          </a:xfrm>
          <a:prstGeom prst="rect">
            <a:avLst/>
          </a:prstGeom>
          <a:solidFill>
            <a:schemeClr val="accent1"/>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Arial" pitchFamily="34" charset="0"/>
              <a:buChar char="•"/>
            </a:pPr>
            <a:endParaRPr lang="en-NZ" dirty="0" smtClean="0"/>
          </a:p>
          <a:p>
            <a:pPr marL="285750" indent="-285750">
              <a:buFont typeface="Wingdings" pitchFamily="2" charset="2"/>
              <a:buChar char="Ø"/>
            </a:pPr>
            <a:r>
              <a:rPr lang="en-NZ" dirty="0"/>
              <a:t>Working in a business environment with </a:t>
            </a:r>
            <a:r>
              <a:rPr lang="en-NZ" dirty="0" smtClean="0"/>
              <a:t>superiors and guidelines.</a:t>
            </a:r>
          </a:p>
          <a:p>
            <a:pPr marL="285750" indent="-285750">
              <a:buFont typeface="Wingdings" pitchFamily="2" charset="2"/>
              <a:buChar char="Ø"/>
            </a:pPr>
            <a:r>
              <a:rPr lang="en-NZ" dirty="0" smtClean="0"/>
              <a:t>Experience business processes in action (SDLC). </a:t>
            </a:r>
          </a:p>
          <a:p>
            <a:pPr marL="285750" indent="-285750">
              <a:buFont typeface="Wingdings" pitchFamily="2" charset="2"/>
              <a:buChar char="Ø"/>
            </a:pPr>
            <a:r>
              <a:rPr lang="en-NZ" dirty="0" smtClean="0"/>
              <a:t>Contacts in the industry.</a:t>
            </a:r>
          </a:p>
          <a:p>
            <a:pPr marL="285750" indent="-285750">
              <a:buFont typeface="Wingdings" pitchFamily="2" charset="2"/>
              <a:buChar char="Ø"/>
            </a:pPr>
            <a:r>
              <a:rPr lang="en-NZ" dirty="0" smtClean="0"/>
              <a:t>Solve real life technical problems.</a:t>
            </a:r>
            <a:endParaRPr lang="en-NZ" dirty="0"/>
          </a:p>
          <a:p>
            <a:pPr marL="285750" indent="-285750">
              <a:buFont typeface="Wingdings" pitchFamily="2" charset="2"/>
              <a:buChar char="Ø"/>
            </a:pPr>
            <a:r>
              <a:rPr lang="en-NZ" dirty="0" smtClean="0"/>
              <a:t>Will be using latest software like Microsoft Visio, Expression Blend 2011 and Visual Studio 2011 regularly. </a:t>
            </a:r>
          </a:p>
          <a:p>
            <a:pPr marL="285750" indent="-285750">
              <a:buFont typeface="Wingdings" pitchFamily="2" charset="2"/>
              <a:buChar char="Ø"/>
            </a:pPr>
            <a:r>
              <a:rPr lang="en-NZ" dirty="0" smtClean="0"/>
              <a:t>Gaining </a:t>
            </a:r>
            <a:r>
              <a:rPr lang="en-NZ" dirty="0"/>
              <a:t>e</a:t>
            </a:r>
            <a:r>
              <a:rPr lang="en-NZ" dirty="0" smtClean="0"/>
              <a:t>xperience with programming languages like SQL, C#, Java C, XML etc. </a:t>
            </a:r>
          </a:p>
        </p:txBody>
      </p:sp>
      <p:sp>
        <p:nvSpPr>
          <p:cNvPr id="3" name="Title 2"/>
          <p:cNvSpPr>
            <a:spLocks noGrp="1"/>
          </p:cNvSpPr>
          <p:nvPr>
            <p:ph type="title"/>
          </p:nvPr>
        </p:nvSpPr>
        <p:spPr/>
        <p:txBody>
          <a:bodyPr>
            <a:normAutofit/>
          </a:bodyPr>
          <a:lstStyle/>
          <a:p>
            <a:r>
              <a:rPr lang="en-NZ" dirty="0" smtClean="0"/>
              <a:t>What can I gain?</a:t>
            </a:r>
            <a:endParaRPr lang="en-NZ" dirty="0"/>
          </a:p>
        </p:txBody>
      </p:sp>
      <p:pic>
        <p:nvPicPr>
          <p:cNvPr id="4" name="Picture 2" descr="Bridgestone_B.JPG (544×47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3800" y="0"/>
            <a:ext cx="1600200" cy="1388409"/>
          </a:xfrm>
          <a:prstGeom prst="rect">
            <a:avLst/>
          </a:prstGeom>
          <a:solidFill>
            <a:schemeClr val="accent1"/>
          </a:solidFill>
        </p:spPr>
      </p:pic>
    </p:spTree>
    <p:extLst>
      <p:ext uri="{BB962C8B-B14F-4D97-AF65-F5344CB8AC3E}">
        <p14:creationId xmlns:p14="http://schemas.microsoft.com/office/powerpoint/2010/main" xmlns="" val="4199802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14348" y="2643182"/>
            <a:ext cx="7680960" cy="1066800"/>
          </a:xfrm>
          <a:prstGeom prst="rect">
            <a:avLst/>
          </a:prstGeom>
        </p:spPr>
        <p:txBody>
          <a:bodyPr vert="horz" lIns="91440" tIns="45720" rIns="91440" bIns="45720" rtlCol="0" anchor="b" anchorCtr="0">
            <a:normAutofit/>
          </a:bodyP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0" lang="en-NZ" sz="4000" b="1" i="1" u="none" strike="noStrike" kern="1200" cap="none" spc="0" normalizeH="0" baseline="0" noProof="0" dirty="0" smtClean="0">
                <a:ln>
                  <a:noFill/>
                </a:ln>
                <a:solidFill>
                  <a:schemeClr val="tx1"/>
                </a:solidFill>
                <a:effectLst/>
                <a:uLnTx/>
                <a:uFillTx/>
                <a:latin typeface="+mj-lt"/>
                <a:ea typeface="+mj-ea"/>
                <a:cs typeface="Tunga" pitchFamily="2"/>
              </a:rPr>
              <a:t>Questions ?</a:t>
            </a:r>
            <a:endParaRPr kumimoji="0" lang="en-NZ" sz="4000" b="1" i="1" u="none" strike="noStrike" kern="1200" cap="none" spc="0" normalizeH="0" baseline="0" noProof="0" dirty="0">
              <a:ln>
                <a:noFill/>
              </a:ln>
              <a:solidFill>
                <a:schemeClr val="tx1"/>
              </a:solidFill>
              <a:effectLst/>
              <a:uLnTx/>
              <a:uFillTx/>
              <a:latin typeface="+mj-lt"/>
              <a:ea typeface="+mj-ea"/>
              <a:cs typeface="Tunga" pitchFamily="2"/>
            </a:endParaRPr>
          </a:p>
        </p:txBody>
      </p:sp>
    </p:spTree>
    <p:extLst>
      <p:ext uri="{BB962C8B-B14F-4D97-AF65-F5344CB8AC3E}">
        <p14:creationId xmlns:p14="http://schemas.microsoft.com/office/powerpoint/2010/main" xmlns="" val="27512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464</TotalTime>
  <Words>505</Words>
  <Application>Microsoft Office PowerPoint</Application>
  <PresentationFormat>On-screen Show (4:3)</PresentationFormat>
  <Paragraphs>65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Mylar</vt:lpstr>
      <vt:lpstr>Slide 1</vt:lpstr>
      <vt:lpstr>Presentation Overview</vt:lpstr>
      <vt:lpstr>BRIDGESTONE</vt:lpstr>
      <vt:lpstr>Problem?</vt:lpstr>
      <vt:lpstr>The Mobile Application</vt:lpstr>
      <vt:lpstr>What Am I Doing?</vt:lpstr>
      <vt:lpstr>What can I gain?</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Bridgestone!</dc:title>
  <dc:creator>Vishal Naidu</dc:creator>
  <cp:lastModifiedBy>naidu_v</cp:lastModifiedBy>
  <cp:revision>49</cp:revision>
  <dcterms:created xsi:type="dcterms:W3CDTF">2006-08-16T00:00:00Z</dcterms:created>
  <dcterms:modified xsi:type="dcterms:W3CDTF">2012-03-28T02:11:41Z</dcterms:modified>
</cp:coreProperties>
</file>